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2"/>
  </p:normalViewPr>
  <p:slideViewPr>
    <p:cSldViewPr snapToGrid="0">
      <p:cViewPr varScale="1">
        <p:scale>
          <a:sx n="164" d="100"/>
          <a:sy n="164" d="100"/>
        </p:scale>
        <p:origin x="17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56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77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2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40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01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77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45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4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42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57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81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2F63E8-9933-A141-80AA-BEC0107B508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FB7A8-918E-1040-B9FC-DA5EA8065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2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4D42C9-4560-7DBF-1338-6AD0FC6AA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471" y="215711"/>
            <a:ext cx="9399721" cy="1109393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【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　送付状　</a:t>
            </a: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】</a:t>
            </a:r>
            <a:b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19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回学術大会</a:t>
            </a:r>
            <a: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日本ジェネリック医薬品・バイオシミラー学会</a:t>
            </a:r>
            <a:br>
              <a:rPr kumimoji="1" lang="en-US" altLang="ja-JP" sz="2400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kumimoji="1"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掲示用ポスター・チラシ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5935AA8-B7E0-9AF0-67F6-146DD8CC20FC}"/>
              </a:ext>
            </a:extLst>
          </p:cNvPr>
          <p:cNvSpPr txBox="1">
            <a:spLocks/>
          </p:cNvSpPr>
          <p:nvPr/>
        </p:nvSpPr>
        <p:spPr>
          <a:xfrm>
            <a:off x="263472" y="1362587"/>
            <a:ext cx="1720312" cy="59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貴団体名・貴社名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0322264-B804-4DE8-362C-6CDA022FF0DC}"/>
              </a:ext>
            </a:extLst>
          </p:cNvPr>
          <p:cNvSpPr txBox="1">
            <a:spLocks/>
          </p:cNvSpPr>
          <p:nvPr/>
        </p:nvSpPr>
        <p:spPr>
          <a:xfrm>
            <a:off x="2030278" y="1362587"/>
            <a:ext cx="7612249" cy="59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0CEC0B5F-971D-1F7A-6DB0-4CA46F0B6501}"/>
              </a:ext>
            </a:extLst>
          </p:cNvPr>
          <p:cNvSpPr txBox="1">
            <a:spLocks/>
          </p:cNvSpPr>
          <p:nvPr/>
        </p:nvSpPr>
        <p:spPr>
          <a:xfrm>
            <a:off x="263472" y="1998018"/>
            <a:ext cx="1720312" cy="1217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ご担当者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0AE87AA5-7700-A7A1-776A-BCBDC4F5544D}"/>
              </a:ext>
            </a:extLst>
          </p:cNvPr>
          <p:cNvSpPr txBox="1">
            <a:spLocks/>
          </p:cNvSpPr>
          <p:nvPr/>
        </p:nvSpPr>
        <p:spPr>
          <a:xfrm>
            <a:off x="2030278" y="2005767"/>
            <a:ext cx="1573077" cy="404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ご所属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1E1EC2B9-28F8-6D2A-C5CB-23CECF17BE9D}"/>
              </a:ext>
            </a:extLst>
          </p:cNvPr>
          <p:cNvSpPr txBox="1">
            <a:spLocks/>
          </p:cNvSpPr>
          <p:nvPr/>
        </p:nvSpPr>
        <p:spPr>
          <a:xfrm>
            <a:off x="2030278" y="2408723"/>
            <a:ext cx="1573077" cy="404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氏名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0663F6A3-54C0-2BDC-5650-4164CD8CE215}"/>
              </a:ext>
            </a:extLst>
          </p:cNvPr>
          <p:cNvSpPr txBox="1">
            <a:spLocks/>
          </p:cNvSpPr>
          <p:nvPr/>
        </p:nvSpPr>
        <p:spPr>
          <a:xfrm>
            <a:off x="2030278" y="2811679"/>
            <a:ext cx="1573077" cy="404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ご連絡先（</a:t>
            </a:r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TEL</a:t>
            </a:r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A0B5CDF-7903-AB03-53EC-E851070023E1}"/>
              </a:ext>
            </a:extLst>
          </p:cNvPr>
          <p:cNvSpPr txBox="1">
            <a:spLocks/>
          </p:cNvSpPr>
          <p:nvPr/>
        </p:nvSpPr>
        <p:spPr>
          <a:xfrm>
            <a:off x="3649851" y="2005767"/>
            <a:ext cx="5992676" cy="404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9C7AEB5-E7B6-B8D6-41B6-D09B4C2D1B36}"/>
              </a:ext>
            </a:extLst>
          </p:cNvPr>
          <p:cNvSpPr txBox="1">
            <a:spLocks/>
          </p:cNvSpPr>
          <p:nvPr/>
        </p:nvSpPr>
        <p:spPr>
          <a:xfrm>
            <a:off x="3649851" y="2408723"/>
            <a:ext cx="5992676" cy="404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6589224-71E1-0E6C-5AC0-FE91F78E1897}"/>
              </a:ext>
            </a:extLst>
          </p:cNvPr>
          <p:cNvSpPr txBox="1">
            <a:spLocks/>
          </p:cNvSpPr>
          <p:nvPr/>
        </p:nvSpPr>
        <p:spPr>
          <a:xfrm>
            <a:off x="3649851" y="2811679"/>
            <a:ext cx="5992676" cy="404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20232E06-AD44-BAAB-CF7E-6DBFB2050925}"/>
              </a:ext>
            </a:extLst>
          </p:cNvPr>
          <p:cNvSpPr txBox="1">
            <a:spLocks/>
          </p:cNvSpPr>
          <p:nvPr/>
        </p:nvSpPr>
        <p:spPr>
          <a:xfrm>
            <a:off x="263472" y="3268878"/>
            <a:ext cx="1720312" cy="59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送付物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8E695D9A-FACC-4677-9323-984484AA9D2C}"/>
              </a:ext>
            </a:extLst>
          </p:cNvPr>
          <p:cNvSpPr txBox="1">
            <a:spLocks/>
          </p:cNvSpPr>
          <p:nvPr/>
        </p:nvSpPr>
        <p:spPr>
          <a:xfrm>
            <a:off x="2030278" y="3268878"/>
            <a:ext cx="7612249" cy="59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ポスター　（　　　　　　　　）　部　　　チラシ　（　　　　　　　　）部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E48580FF-F5F0-049C-E2EB-1224FFBB9819}"/>
              </a:ext>
            </a:extLst>
          </p:cNvPr>
          <p:cNvSpPr txBox="1">
            <a:spLocks/>
          </p:cNvSpPr>
          <p:nvPr/>
        </p:nvSpPr>
        <p:spPr>
          <a:xfrm>
            <a:off x="263472" y="3896559"/>
            <a:ext cx="1720312" cy="791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個数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5D4D1576-357F-17A9-0A2C-4B914434E245}"/>
              </a:ext>
            </a:extLst>
          </p:cNvPr>
          <p:cNvSpPr txBox="1">
            <a:spLocks/>
          </p:cNvSpPr>
          <p:nvPr/>
        </p:nvSpPr>
        <p:spPr>
          <a:xfrm>
            <a:off x="2030278" y="3896559"/>
            <a:ext cx="2707037" cy="791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                    /            </a:t>
            </a:r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個口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801075D-484A-7885-EFD6-08417F55E93E}"/>
              </a:ext>
            </a:extLst>
          </p:cNvPr>
          <p:cNvSpPr txBox="1">
            <a:spLocks/>
          </p:cNvSpPr>
          <p:nvPr/>
        </p:nvSpPr>
        <p:spPr>
          <a:xfrm>
            <a:off x="4791561" y="3896559"/>
            <a:ext cx="1720312" cy="791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備考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9C061543-45C5-06A6-DFCF-E59FAD799612}"/>
              </a:ext>
            </a:extLst>
          </p:cNvPr>
          <p:cNvSpPr txBox="1">
            <a:spLocks/>
          </p:cNvSpPr>
          <p:nvPr/>
        </p:nvSpPr>
        <p:spPr>
          <a:xfrm>
            <a:off x="6558368" y="3896559"/>
            <a:ext cx="3084160" cy="791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16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29280B04-573C-6FF0-F960-E6DA343F4589}"/>
              </a:ext>
            </a:extLst>
          </p:cNvPr>
          <p:cNvSpPr txBox="1">
            <a:spLocks/>
          </p:cNvSpPr>
          <p:nvPr/>
        </p:nvSpPr>
        <p:spPr>
          <a:xfrm>
            <a:off x="263472" y="4733467"/>
            <a:ext cx="1720312" cy="791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送付先</a:t>
            </a: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E2698A74-52F8-3400-179A-DD2FA656CD7D}"/>
              </a:ext>
            </a:extLst>
          </p:cNvPr>
          <p:cNvSpPr txBox="1">
            <a:spLocks/>
          </p:cNvSpPr>
          <p:nvPr/>
        </p:nvSpPr>
        <p:spPr>
          <a:xfrm>
            <a:off x="2030278" y="4733467"/>
            <a:ext cx="7612249" cy="791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400"/>
              </a:spcAft>
            </a:pP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〒</a:t>
            </a:r>
            <a:r>
              <a:rPr lang="en-US" altLang="ja-JP" sz="105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020-0045</a:t>
            </a: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　岩手県盛岡市盛岡駅西通</a:t>
            </a:r>
            <a:r>
              <a:rPr lang="en-US" altLang="ja-JP" sz="105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1</a:t>
            </a: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丁目</a:t>
            </a:r>
            <a:r>
              <a:rPr lang="en-US" altLang="ja-JP" sz="105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7</a:t>
            </a: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番</a:t>
            </a:r>
            <a:r>
              <a:rPr lang="en-US" altLang="ja-JP" sz="105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1</a:t>
            </a: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号</a:t>
            </a:r>
          </a:p>
          <a:p>
            <a:pPr algn="just">
              <a:spcAft>
                <a:spcPts val="400"/>
              </a:spcAft>
            </a:pP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いわて県民情報交流センター アイーナ</a:t>
            </a:r>
            <a:r>
              <a:rPr lang="ja-JP" altLang="en-US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　</a:t>
            </a:r>
            <a:r>
              <a:rPr lang="en-US" altLang="ja-JP" sz="105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7</a:t>
            </a: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階　小田島組☆ほ〜る前</a:t>
            </a:r>
          </a:p>
          <a:p>
            <a:pPr algn="just">
              <a:spcAft>
                <a:spcPts val="400"/>
              </a:spcAft>
            </a:pP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第</a:t>
            </a:r>
            <a:r>
              <a:rPr lang="en-US" altLang="ja-JP" sz="105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19</a:t>
            </a:r>
            <a:r>
              <a:rPr lang="ja-JP" altLang="ja-JP" sz="105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回学術大会 日本ジェネリック医薬品・バイオシミラー学会　運営事務局宛</a:t>
            </a:r>
            <a:endParaRPr lang="en-US" altLang="ja-JP" sz="1050" b="1" kern="100" dirty="0"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altLang="ja-JP" sz="1050" b="1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TEL</a:t>
            </a:r>
            <a:r>
              <a:rPr lang="ja-JP" altLang="ja-JP" sz="1050" b="1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lang="en-US" altLang="ja-JP" sz="1050" b="1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019-606-1717</a:t>
            </a:r>
            <a:r>
              <a:rPr lang="ja-JP" altLang="ja-JP" sz="300" b="1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 </a:t>
            </a:r>
            <a:endParaRPr lang="ja-JP" altLang="en-US" sz="10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AD20D09E-A25D-B7F8-6A33-1987E6A4B4B4}"/>
              </a:ext>
            </a:extLst>
          </p:cNvPr>
          <p:cNvSpPr txBox="1">
            <a:spLocks/>
          </p:cNvSpPr>
          <p:nvPr/>
        </p:nvSpPr>
        <p:spPr>
          <a:xfrm>
            <a:off x="263472" y="5562627"/>
            <a:ext cx="1720312" cy="450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日時指定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0F0B14B-A324-5539-0F9B-F2CF4FDAEC56}"/>
              </a:ext>
            </a:extLst>
          </p:cNvPr>
          <p:cNvSpPr txBox="1">
            <a:spLocks/>
          </p:cNvSpPr>
          <p:nvPr/>
        </p:nvSpPr>
        <p:spPr>
          <a:xfrm>
            <a:off x="2030278" y="5562627"/>
            <a:ext cx="7612249" cy="450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400"/>
              </a:spcAft>
            </a:pPr>
            <a:r>
              <a:rPr lang="en-US" altLang="ja-JP" sz="2400" b="1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2025</a:t>
            </a:r>
            <a:r>
              <a:rPr lang="ja-JP" altLang="en-US" sz="2400" b="1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年</a:t>
            </a:r>
            <a:r>
              <a:rPr lang="en-US" altLang="ja-JP" sz="2400" b="1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10</a:t>
            </a:r>
            <a:r>
              <a:rPr lang="ja-JP" altLang="en-US" sz="2400" b="1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月</a:t>
            </a:r>
            <a:r>
              <a:rPr lang="en-US" altLang="ja-JP" sz="2400" b="1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10</a:t>
            </a:r>
            <a:r>
              <a:rPr lang="ja-JP" altLang="en-US" sz="2400" b="1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日（金）　</a:t>
            </a:r>
            <a:r>
              <a:rPr lang="en-US" altLang="ja-JP" sz="2400" b="1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14</a:t>
            </a:r>
            <a:r>
              <a:rPr lang="ja-JP" altLang="en-US" sz="2400" b="1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時</a:t>
            </a:r>
            <a:r>
              <a:rPr lang="en-US" altLang="ja-JP" sz="2400" b="1" dirty="0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〜16</a:t>
            </a:r>
            <a:r>
              <a:rPr lang="ja-JP" altLang="en-US" sz="2400" b="1">
                <a:solidFill>
                  <a:srgbClr val="FF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時着指定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CAB4E96-389A-2FA6-F95E-527F25CCCB84}"/>
              </a:ext>
            </a:extLst>
          </p:cNvPr>
          <p:cNvSpPr txBox="1">
            <a:spLocks/>
          </p:cNvSpPr>
          <p:nvPr/>
        </p:nvSpPr>
        <p:spPr>
          <a:xfrm>
            <a:off x="263472" y="6050827"/>
            <a:ext cx="9379056" cy="59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400"/>
              </a:spcAft>
            </a:pPr>
            <a:r>
              <a:rPr lang="en-US" altLang="ja-JP" sz="160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※</a:t>
            </a:r>
            <a:r>
              <a:rPr lang="ja-JP" altLang="en-US" sz="160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必要事項を全てご記入の上、全ての荷物に貼付してください。</a:t>
            </a:r>
            <a:endParaRPr lang="en-US" altLang="ja-JP" sz="1600" b="1" kern="100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altLang="ja-JP" sz="1600" b="1" kern="100" dirty="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※</a:t>
            </a:r>
            <a:r>
              <a:rPr lang="ja-JP" altLang="en-US" sz="1600" b="1" kern="100">
                <a:latin typeface="MS PGothic" panose="020B0600070205080204" pitchFamily="34" charset="-128"/>
                <a:ea typeface="MS PGothic" panose="020B0600070205080204" pitchFamily="34" charset="-128"/>
                <a:cs typeface="Times New Roman" panose="02020603050405020304" pitchFamily="18" charset="0"/>
              </a:rPr>
              <a:t>送付状はカラー印刷でお願いします。</a:t>
            </a:r>
            <a:endParaRPr lang="ja-JP" altLang="en-US" sz="1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684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132</Words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Aptos</vt:lpstr>
      <vt:lpstr>Aptos Display</vt:lpstr>
      <vt:lpstr>Arial</vt:lpstr>
      <vt:lpstr>Office テーマ</vt:lpstr>
      <vt:lpstr>【　送付状　】 第19回学術大会 日本ジェネリック医薬品・バイオシミラー学会 掲示用ポスター・チラシ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2025-02-18T01:11:18Z</dcterms:created>
  <dcterms:modified xsi:type="dcterms:W3CDTF">2025-02-18T01:30:54Z</dcterms:modified>
</cp:coreProperties>
</file>